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56D491-3F9E-4BD8-98E8-D8F203ED37C5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DF9B69-7F0E-4287-BC88-C6EDAC9798A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Šikana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….. a její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9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fyzické i psychické omezování či týrání jedince nebo celé skupiny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chování, jehož záměrem je ublížit, ponížit, zastrašit či ohrozit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objevuje se ve všech věkových i v sociálních skupinách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ve škole, ve sportovním klubu, v rodině, v armádě, ve vězení, v zaměstnání,…..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06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Šikana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 POZOR!!!</a:t>
            </a:r>
          </a:p>
          <a:p>
            <a:pPr>
              <a:lnSpc>
                <a:spcPct val="150000"/>
              </a:lnSpc>
            </a:pPr>
            <a:r>
              <a:rPr lang="cs-CZ" dirty="0"/>
              <a:t>V</a:t>
            </a:r>
            <a:r>
              <a:rPr lang="cs-CZ" dirty="0" smtClean="0"/>
              <a:t> některých případech může šikana přerůst až do forem skupinové trestné činnosti či organizovaného zločinu…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POZOR!!!</a:t>
            </a:r>
          </a:p>
        </p:txBody>
      </p:sp>
      <p:pic>
        <p:nvPicPr>
          <p:cNvPr id="1026" name="Picture 2" descr="C:\Users\pokorna\AppData\Local\Microsoft\Windows\Temporary Internet Files\Content.IE5\WCOZ6GWI\MP90040286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3056"/>
            <a:ext cx="3707904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okorna\AppData\Local\Microsoft\Windows\Temporary Internet Files\Content.IE5\VR1BVV10\MC9003910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7"/>
            <a:ext cx="1580986" cy="192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69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 záměrné jednání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nepoměrné síly mezi agresorem a obětí ( fyzické síly, počet agresorů, převažující psychická síla)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samoúčelnost – pouze za účelem agrese, ne zisku něčeho hmotného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opakovaná aktivita</a:t>
            </a:r>
            <a:endParaRPr lang="cs-CZ" dirty="0"/>
          </a:p>
        </p:txBody>
      </p:sp>
      <p:pic>
        <p:nvPicPr>
          <p:cNvPr id="2050" name="Picture 2" descr="C:\Users\pokorna\AppData\Local\Microsoft\Windows\Temporary Internet Files\Content.IE5\WCOZ6GWI\MP90044846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66361"/>
            <a:ext cx="3154264" cy="2691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25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Agresor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1249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 bývá starší, fyzicky vyspělejší</a:t>
            </a:r>
          </a:p>
          <a:p>
            <a:r>
              <a:rPr lang="cs-CZ" dirty="0"/>
              <a:t> </a:t>
            </a:r>
            <a:r>
              <a:rPr lang="cs-CZ" dirty="0" smtClean="0"/>
              <a:t>pochází z prostředí, kde je agrese prostředkem jednání</a:t>
            </a:r>
          </a:p>
          <a:p>
            <a:r>
              <a:rPr lang="cs-CZ" dirty="0"/>
              <a:t> </a:t>
            </a:r>
            <a:r>
              <a:rPr lang="cs-CZ" dirty="0" smtClean="0"/>
              <a:t>zakomplexovanost, nedostatek sebevědomí, nejistota</a:t>
            </a:r>
          </a:p>
          <a:p>
            <a:r>
              <a:rPr lang="cs-CZ" dirty="0"/>
              <a:t> </a:t>
            </a:r>
            <a:r>
              <a:rPr lang="cs-CZ" dirty="0" smtClean="0"/>
              <a:t>k oběti je bezohledný, považuje ji za méněcennou</a:t>
            </a:r>
            <a:endParaRPr lang="cs-CZ" dirty="0"/>
          </a:p>
        </p:txBody>
      </p:sp>
      <p:pic>
        <p:nvPicPr>
          <p:cNvPr id="3074" name="Picture 2" descr="C:\Users\pokorna\AppData\Local\Microsoft\Windows\Temporary Internet Files\Content.IE5\VR1BVV10\MC9002324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653136"/>
            <a:ext cx="2448272" cy="199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75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 nějakým způsobem se odlišuje – vzhledově, sociálně či fyzicky, rasově nebo se liší svým chováním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úzkostný, plachý, tichý jedinec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nováček v kolektivu</a:t>
            </a:r>
            <a:endParaRPr lang="cs-CZ" dirty="0"/>
          </a:p>
        </p:txBody>
      </p:sp>
      <p:pic>
        <p:nvPicPr>
          <p:cNvPr id="4099" name="Picture 3" descr="C:\Users\pokorna\AppData\Local\Microsoft\Windows\Temporary Internet Files\Content.IE5\J457LY1F\MC9002343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70108"/>
            <a:ext cx="3528392" cy="249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26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šikany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 ignorování oběti, její izolace, pomlouvání, zesměšňování, vyhrožování, udílení příkazů, vydírání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krádeže věcí, jejich poškozování, nedovolená manipulace s nimi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fyzické násilí, sexuální šikana, sexuální zneužívání, znásilnění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err="1" smtClean="0"/>
              <a:t>kyberšikana</a:t>
            </a:r>
            <a:r>
              <a:rPr lang="cs-CZ" dirty="0" smtClean="0"/>
              <a:t>, </a:t>
            </a:r>
            <a:r>
              <a:rPr lang="cs-CZ" dirty="0" err="1" smtClean="0"/>
              <a:t>mobbing</a:t>
            </a:r>
            <a:r>
              <a:rPr lang="cs-CZ" dirty="0" smtClean="0"/>
              <a:t>, </a:t>
            </a:r>
            <a:r>
              <a:rPr lang="cs-CZ" dirty="0" err="1" smtClean="0"/>
              <a:t>bossing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47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Pamatuj!!!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 chyba není v tobě….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nikdo nemá právo ti ubližovat….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neboj se říct si o pomoc, obrať se na rodiče, učitele, výchovné poradce, školní psycholožku, kamaráda, někoho, komu věříš….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Linka bezpečí 800 155 555 - bezplatně</a:t>
            </a:r>
            <a:endParaRPr lang="cs-CZ" dirty="0"/>
          </a:p>
        </p:txBody>
      </p:sp>
      <p:pic>
        <p:nvPicPr>
          <p:cNvPr id="5123" name="Picture 3" descr="C:\Users\pokorna\AppData\Local\Microsoft\Windows\Temporary Internet Files\Content.IE5\IE47V47I\MP90044232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88137"/>
            <a:ext cx="1853952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okorna\AppData\Local\Microsoft\Windows\Temporary Internet Files\Content.IE5\VR1BVV10\MP9004422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271784"/>
            <a:ext cx="2379324" cy="158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52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282</Words>
  <Application>Microsoft Office PowerPoint</Application>
  <PresentationFormat>Předvádění na obrazovce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Šikana</vt:lpstr>
      <vt:lpstr>Šikana</vt:lpstr>
      <vt:lpstr>Šikana </vt:lpstr>
      <vt:lpstr>Znaky šikany</vt:lpstr>
      <vt:lpstr>Agresor</vt:lpstr>
      <vt:lpstr>oběť</vt:lpstr>
      <vt:lpstr>Formy šikany</vt:lpstr>
      <vt:lpstr>Pamatuj!!!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pokorna</dc:creator>
  <cp:lastModifiedBy>ANA</cp:lastModifiedBy>
  <cp:revision>16</cp:revision>
  <dcterms:created xsi:type="dcterms:W3CDTF">2012-12-27T11:50:53Z</dcterms:created>
  <dcterms:modified xsi:type="dcterms:W3CDTF">2020-04-28T08:21:40Z</dcterms:modified>
</cp:coreProperties>
</file>