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3" r:id="rId6"/>
    <p:sldId id="264" r:id="rId7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9E489AA-8857-40ED-9C8F-1E6BFB868020}" type="datetimeFigureOut">
              <a:rPr lang="cs-CZ"/>
              <a:pPr>
                <a:defRPr/>
              </a:pPr>
              <a:t>14.4.2020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CC7A057-B220-430C-B8DB-45ECD9FF069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01024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Zaoblený obdélník 12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bdélník 6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bdélník 9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bdélník 10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1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18A2E-186A-4790-ACF7-AC5FD0F34BF8}" type="datetimeFigureOut">
              <a:rPr lang="cs-CZ"/>
              <a:pPr>
                <a:defRPr/>
              </a:pPr>
              <a:t>14.4.2020</a:t>
            </a:fld>
            <a:endParaRPr lang="cs-CZ"/>
          </a:p>
        </p:txBody>
      </p:sp>
      <p:sp>
        <p:nvSpPr>
          <p:cNvPr id="12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34246F3-2E6C-489F-9460-A5B9AA4DA48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1F9F7-35D1-4AAB-84C7-5BA2AE2E9047}" type="datetimeFigureOut">
              <a:rPr lang="cs-CZ"/>
              <a:pPr>
                <a:defRPr/>
              </a:pPr>
              <a:t>14.4.2020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0AD73-3F29-42F4-B28B-892F32FB9C7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1BA4C-C6CF-4993-911B-43B15097A504}" type="datetimeFigureOut">
              <a:rPr lang="cs-CZ"/>
              <a:pPr>
                <a:defRPr/>
              </a:pPr>
              <a:t>14.4.2020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DCA68-36F2-42AD-B392-69EFE573064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5113F-461C-4DD8-A584-88BBA8AAF5EC}" type="datetimeFigureOut">
              <a:rPr lang="cs-CZ"/>
              <a:pPr>
                <a:defRPr/>
              </a:pPr>
              <a:t>14.4.2020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3B900-E82A-4EF9-8716-88B016E441F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Zaoblený obdélní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bdélník 6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bdélník 7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bdélník 8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9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55E6F-C8B2-4C8E-8A5B-32C660BC4E56}" type="datetimeFigureOut">
              <a:rPr lang="cs-CZ"/>
              <a:pPr>
                <a:defRPr/>
              </a:pPr>
              <a:t>14.4.2020</a:t>
            </a:fld>
            <a:endParaRPr lang="cs-CZ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1895B-B475-417C-ACB5-3A293FAF2FF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5F1DC-3629-4B09-B6C5-112FEF70E587}" type="datetimeFigureOut">
              <a:rPr lang="cs-CZ"/>
              <a:pPr>
                <a:defRPr/>
              </a:pPr>
              <a:t>14.4.2020</a:t>
            </a:fld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7BAA2-4F71-43C6-807C-4A2F4465425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37116-540B-4E01-882A-4EDE14B12548}" type="datetimeFigureOut">
              <a:rPr lang="cs-CZ"/>
              <a:pPr>
                <a:defRPr/>
              </a:pPr>
              <a:t>14.4.2020</a:t>
            </a:fld>
            <a:endParaRPr lang="cs-CZ"/>
          </a:p>
        </p:txBody>
      </p:sp>
      <p:sp>
        <p:nvSpPr>
          <p:cNvPr id="8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87B41-C2E5-46E8-96F7-EFE7A7A1DA9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B0B63-6169-4A39-9571-04D0E548F98C}" type="datetimeFigureOut">
              <a:rPr lang="cs-CZ"/>
              <a:pPr>
                <a:defRPr/>
              </a:pPr>
              <a:t>14.4.2020</a:t>
            </a:fld>
            <a:endParaRPr lang="cs-CZ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19A47-B563-4A70-9EC6-56FFEA44D78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08230-CD55-45E0-A3FD-A3FE113752D7}" type="datetimeFigureOut">
              <a:rPr lang="cs-CZ"/>
              <a:pPr>
                <a:defRPr/>
              </a:pPr>
              <a:t>14.4.2020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B577A-C687-4B5E-9B6D-B103CEE2B4B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Zaoblený obdélník 8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3C904-7286-4F53-A35E-6095AC9DAADC}" type="datetimeFigureOut">
              <a:rPr lang="cs-CZ"/>
              <a:pPr>
                <a:defRPr/>
              </a:pPr>
              <a:t>14.4.2020</a:t>
            </a:fld>
            <a:endParaRPr lang="cs-CZ"/>
          </a:p>
        </p:txBody>
      </p:sp>
      <p:sp>
        <p:nvSpPr>
          <p:cNvPr id="8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56F49-1193-4613-ADCD-F1E8F9DA3CD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10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bdélník 11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bdélník 12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8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D3D73-571E-4ED9-B359-84C395E25B3C}" type="datetimeFigureOut">
              <a:rPr lang="cs-CZ"/>
              <a:pPr>
                <a:defRPr/>
              </a:pPr>
              <a:t>14.4.2020</a:t>
            </a:fld>
            <a:endParaRPr lang="cs-CZ"/>
          </a:p>
        </p:txBody>
      </p:sp>
      <p:sp>
        <p:nvSpPr>
          <p:cNvPr id="9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14483-7AEA-4077-A6E7-7A9596FE16B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8" name="Zaoblený obdélník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29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C62D5A46-0D2E-4D7F-966C-34F294AB962A}" type="datetimeFigureOut">
              <a:rPr lang="cs-CZ"/>
              <a:pPr>
                <a:defRPr/>
              </a:pPr>
              <a:t>14.4.2020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4EE9FE1D-8E04-4E68-B8C7-FAF1AB5A3A9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7" r:id="rId2"/>
    <p:sldLayoutId id="2147483709" r:id="rId3"/>
    <p:sldLayoutId id="2147483706" r:id="rId4"/>
    <p:sldLayoutId id="2147483705" r:id="rId5"/>
    <p:sldLayoutId id="2147483704" r:id="rId6"/>
    <p:sldLayoutId id="2147483703" r:id="rId7"/>
    <p:sldLayoutId id="2147483710" r:id="rId8"/>
    <p:sldLayoutId id="2147483711" r:id="rId9"/>
    <p:sldLayoutId id="2147483702" r:id="rId10"/>
    <p:sldLayoutId id="214748370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fontAlgn="base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fontAlgn="base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375"/>
        </a:spcBef>
        <a:spcAft>
          <a:spcPct val="0"/>
        </a:spcAft>
        <a:buClr>
          <a:srgbClr val="AABBDF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375"/>
        </a:spcBef>
        <a:spcAft>
          <a:spcPct val="0"/>
        </a:spcAft>
        <a:buClr>
          <a:srgbClr val="0BD0D9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75"/>
        </a:spcBef>
        <a:spcAft>
          <a:spcPct val="0"/>
        </a:spcAft>
        <a:buClr>
          <a:srgbClr val="0BD0D9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Nadpis 1"/>
          <p:cNvSpPr>
            <a:spLocks noGrp="1"/>
          </p:cNvSpPr>
          <p:nvPr>
            <p:ph type="title"/>
          </p:nvPr>
        </p:nvSpPr>
        <p:spPr>
          <a:xfrm>
            <a:off x="900113" y="260350"/>
            <a:ext cx="7772400" cy="1143000"/>
          </a:xfrm>
        </p:spPr>
        <p:txBody>
          <a:bodyPr/>
          <a:lstStyle/>
          <a:p>
            <a:r>
              <a:rPr lang="cs-CZ" smtClean="0"/>
              <a:t>Anička, má spolužačka, </a:t>
            </a:r>
            <a:br>
              <a:rPr lang="cs-CZ" smtClean="0"/>
            </a:br>
            <a:r>
              <a:rPr lang="cs-CZ" smtClean="0"/>
              <a:t>                  chce mít krásné zuby.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Co má jíst, co má dělat: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Co nemá jíst, dělat:</a:t>
            </a:r>
            <a:endParaRPr lang="cs-CZ" dirty="0"/>
          </a:p>
        </p:txBody>
      </p:sp>
      <p:sp>
        <p:nvSpPr>
          <p:cNvPr id="17412" name="Zástupný symbol pro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smtClean="0"/>
              <a:t>Každý den …</a:t>
            </a:r>
          </a:p>
        </p:txBody>
      </p:sp>
      <p:sp>
        <p:nvSpPr>
          <p:cNvPr id="17413" name="Zástupný symbol pro obsah 5"/>
          <p:cNvSpPr>
            <a:spLocks noGrp="1"/>
          </p:cNvSpPr>
          <p:nvPr>
            <p:ph sz="half" idx="4"/>
          </p:nvPr>
        </p:nvSpPr>
        <p:spPr/>
        <p:txBody>
          <a:bodyPr/>
          <a:lstStyle/>
          <a:p>
            <a:r>
              <a:rPr lang="cs-CZ" smtClean="0"/>
              <a:t>Omezit…</a:t>
            </a:r>
          </a:p>
        </p:txBody>
      </p:sp>
      <p:pic>
        <p:nvPicPr>
          <p:cNvPr id="17415" name="Picture 7" descr="MP900439569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4581525"/>
            <a:ext cx="2913063" cy="1944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Matěj, můj bratranec, </a:t>
            </a:r>
            <a:br>
              <a:rPr lang="cs-CZ" dirty="0" smtClean="0"/>
            </a:br>
            <a:r>
              <a:rPr lang="cs-CZ" dirty="0" smtClean="0"/>
              <a:t>chce mít vypracované svalnaté tělo.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Co má jíst, dělat: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Co nemá jíst dělat:</a:t>
            </a:r>
            <a:endParaRPr lang="cs-CZ" dirty="0"/>
          </a:p>
        </p:txBody>
      </p:sp>
      <p:sp>
        <p:nvSpPr>
          <p:cNvPr id="18436" name="Zástupný symbol pro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smtClean="0"/>
              <a:t>Každý …</a:t>
            </a:r>
          </a:p>
        </p:txBody>
      </p:sp>
      <p:sp>
        <p:nvSpPr>
          <p:cNvPr id="18437" name="Zástupný symbol pro obsah 5"/>
          <p:cNvSpPr>
            <a:spLocks noGrp="1"/>
          </p:cNvSpPr>
          <p:nvPr>
            <p:ph sz="half" idx="4"/>
          </p:nvPr>
        </p:nvSpPr>
        <p:spPr/>
        <p:txBody>
          <a:bodyPr/>
          <a:lstStyle/>
          <a:p>
            <a:r>
              <a:rPr lang="cs-CZ" smtClean="0"/>
              <a:t>Nebude …</a:t>
            </a:r>
          </a:p>
        </p:txBody>
      </p:sp>
      <p:pic>
        <p:nvPicPr>
          <p:cNvPr id="18439" name="Picture 7" descr="MP900438847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4437063"/>
            <a:ext cx="3200400" cy="2136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Děda Pepa leží v nemocnici, </a:t>
            </a:r>
            <a:br>
              <a:rPr lang="cs-CZ" dirty="0" smtClean="0"/>
            </a:br>
            <a:r>
              <a:rPr lang="cs-CZ" dirty="0" smtClean="0"/>
              <a:t>                                      dostal infarkt.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Co má jíst, dělat: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Co nemá jíst, dělat:</a:t>
            </a:r>
            <a:endParaRPr lang="cs-CZ" dirty="0"/>
          </a:p>
        </p:txBody>
      </p:sp>
      <p:sp>
        <p:nvSpPr>
          <p:cNvPr id="19460" name="Zástupný symbol pro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smtClean="0"/>
              <a:t>Každý ….</a:t>
            </a:r>
          </a:p>
        </p:txBody>
      </p:sp>
      <p:sp>
        <p:nvSpPr>
          <p:cNvPr id="19461" name="Zástupný symbol pro obsah 5"/>
          <p:cNvSpPr>
            <a:spLocks noGrp="1"/>
          </p:cNvSpPr>
          <p:nvPr>
            <p:ph sz="half" idx="4"/>
          </p:nvPr>
        </p:nvSpPr>
        <p:spPr/>
        <p:txBody>
          <a:bodyPr/>
          <a:lstStyle/>
          <a:p>
            <a:r>
              <a:rPr lang="cs-CZ" smtClean="0"/>
              <a:t>Musí okamžitě …</a:t>
            </a:r>
          </a:p>
        </p:txBody>
      </p:sp>
      <p:pic>
        <p:nvPicPr>
          <p:cNvPr id="19464" name="Picture 8" descr="MC900370462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3938" y="4941888"/>
            <a:ext cx="1816100" cy="15668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Taťku často bolí žaludek, </a:t>
            </a:r>
            <a:br>
              <a:rPr lang="cs-CZ" dirty="0" smtClean="0"/>
            </a:br>
            <a:r>
              <a:rPr lang="cs-CZ" dirty="0" smtClean="0"/>
              <a:t>          bojí se, že má žaludeční vředy.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Co má jíst, dělat: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Co nemá jíst, dělat:</a:t>
            </a:r>
            <a:endParaRPr lang="cs-CZ" dirty="0"/>
          </a:p>
        </p:txBody>
      </p:sp>
      <p:sp>
        <p:nvSpPr>
          <p:cNvPr id="20484" name="Zástupný symbol pro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smtClean="0"/>
              <a:t>Určitě musí</a:t>
            </a:r>
          </a:p>
        </p:txBody>
      </p:sp>
      <p:sp>
        <p:nvSpPr>
          <p:cNvPr id="20485" name="Zástupný symbol pro obsah 5"/>
          <p:cNvSpPr>
            <a:spLocks noGrp="1"/>
          </p:cNvSpPr>
          <p:nvPr>
            <p:ph sz="half" idx="4"/>
          </p:nvPr>
        </p:nvSpPr>
        <p:spPr/>
        <p:txBody>
          <a:bodyPr/>
          <a:lstStyle/>
          <a:p>
            <a:r>
              <a:rPr lang="cs-CZ" smtClean="0"/>
              <a:t>Přestat </a:t>
            </a:r>
          </a:p>
        </p:txBody>
      </p:sp>
      <p:pic>
        <p:nvPicPr>
          <p:cNvPr id="20488" name="Picture 8" descr="MP900448641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475" y="4724400"/>
            <a:ext cx="2735263" cy="1822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Nadpis 1"/>
          <p:cNvSpPr>
            <a:spLocks noGrp="1"/>
          </p:cNvSpPr>
          <p:nvPr>
            <p:ph type="title"/>
          </p:nvPr>
        </p:nvSpPr>
        <p:spPr>
          <a:xfrm>
            <a:off x="900113" y="260350"/>
            <a:ext cx="7772400" cy="1143000"/>
          </a:xfrm>
        </p:spPr>
        <p:txBody>
          <a:bodyPr/>
          <a:lstStyle/>
          <a:p>
            <a:r>
              <a:rPr lang="cs-CZ" b="1" smtClean="0"/>
              <a:t>Kamarádka</a:t>
            </a:r>
            <a:r>
              <a:rPr lang="cs-CZ" smtClean="0"/>
              <a:t>, mé maminky, </a:t>
            </a:r>
            <a:br>
              <a:rPr lang="cs-CZ" smtClean="0"/>
            </a:br>
            <a:r>
              <a:rPr lang="cs-CZ" smtClean="0"/>
              <a:t>                  chce začít hubnout.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Co má jíst, co má dělat: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Co nemá jíst, dělat:</a:t>
            </a:r>
            <a:endParaRPr lang="cs-CZ" dirty="0"/>
          </a:p>
        </p:txBody>
      </p:sp>
      <p:sp>
        <p:nvSpPr>
          <p:cNvPr id="21508" name="Zástupný symbol pro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smtClean="0"/>
              <a:t>Každý den …</a:t>
            </a:r>
          </a:p>
        </p:txBody>
      </p:sp>
      <p:sp>
        <p:nvSpPr>
          <p:cNvPr id="21509" name="Zástupný symbol pro obsah 5"/>
          <p:cNvSpPr>
            <a:spLocks noGrp="1"/>
          </p:cNvSpPr>
          <p:nvPr>
            <p:ph sz="half" idx="4"/>
          </p:nvPr>
        </p:nvSpPr>
        <p:spPr/>
        <p:txBody>
          <a:bodyPr/>
          <a:lstStyle/>
          <a:p>
            <a:r>
              <a:rPr lang="cs-CZ" smtClean="0"/>
              <a:t>Omezit…</a:t>
            </a:r>
          </a:p>
        </p:txBody>
      </p:sp>
      <p:pic>
        <p:nvPicPr>
          <p:cNvPr id="21512" name="Picture 8" descr="MP900448567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9838" y="4221163"/>
            <a:ext cx="1584325" cy="23764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Nadpis 1"/>
          <p:cNvSpPr>
            <a:spLocks noGrp="1"/>
          </p:cNvSpPr>
          <p:nvPr>
            <p:ph type="title"/>
          </p:nvPr>
        </p:nvSpPr>
        <p:spPr>
          <a:xfrm>
            <a:off x="684213" y="260350"/>
            <a:ext cx="8459787" cy="1143000"/>
          </a:xfrm>
        </p:spPr>
        <p:txBody>
          <a:bodyPr/>
          <a:lstStyle/>
          <a:p>
            <a:r>
              <a:rPr lang="cs-CZ" b="1" smtClean="0"/>
              <a:t>Katka</a:t>
            </a:r>
            <a:r>
              <a:rPr lang="cs-CZ" smtClean="0"/>
              <a:t>, má starší sestra, </a:t>
            </a:r>
            <a:br>
              <a:rPr lang="cs-CZ" smtClean="0"/>
            </a:br>
            <a:r>
              <a:rPr lang="cs-CZ" smtClean="0"/>
              <a:t>je asi v druhém měsíci těhotenství.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Co má jíst, co má dělat: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Co nemá jíst, dělat:</a:t>
            </a:r>
            <a:endParaRPr lang="cs-CZ" dirty="0"/>
          </a:p>
        </p:txBody>
      </p:sp>
      <p:sp>
        <p:nvSpPr>
          <p:cNvPr id="22532" name="Zástupný symbol pro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smtClean="0"/>
              <a:t>Určitě  …</a:t>
            </a:r>
          </a:p>
        </p:txBody>
      </p:sp>
      <p:sp>
        <p:nvSpPr>
          <p:cNvPr id="22533" name="Zástupný symbol pro obsah 5"/>
          <p:cNvSpPr>
            <a:spLocks noGrp="1"/>
          </p:cNvSpPr>
          <p:nvPr>
            <p:ph sz="half" idx="4"/>
          </p:nvPr>
        </p:nvSpPr>
        <p:spPr/>
        <p:txBody>
          <a:bodyPr/>
          <a:lstStyle/>
          <a:p>
            <a:r>
              <a:rPr lang="cs-CZ" smtClean="0"/>
              <a:t>Omezit…</a:t>
            </a:r>
          </a:p>
        </p:txBody>
      </p:sp>
      <p:pic>
        <p:nvPicPr>
          <p:cNvPr id="22535" name="Picture 7" descr="MP900402559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75" y="4437063"/>
            <a:ext cx="1765300" cy="22082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mění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Jmění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Jmění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34</TotalTime>
  <Words>135</Words>
  <Application>Microsoft Office PowerPoint</Application>
  <PresentationFormat>Předvádění na obrazovce (4:3)</PresentationFormat>
  <Paragraphs>30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Jmění</vt:lpstr>
      <vt:lpstr>Anička, má spolužačka,                    chce mít krásné zuby.</vt:lpstr>
      <vt:lpstr>Matěj, můj bratranec,  chce mít vypracované svalnaté tělo.</vt:lpstr>
      <vt:lpstr>Děda Pepa leží v nemocnici,                                        dostal infarkt.</vt:lpstr>
      <vt:lpstr>Taťku často bolí žaludek,            bojí se, že má žaludeční vředy.</vt:lpstr>
      <vt:lpstr>Kamarádka, mé maminky,                    chce začít hubnout.</vt:lpstr>
      <vt:lpstr>Katka, má starší sestra,  je asi v druhém měsíci těhotenství.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Anička, má spolužačka,                    chce mít krásné zuby.</dc:title>
  <dc:creator>ANA</dc:creator>
  <cp:lastModifiedBy>ANA</cp:lastModifiedBy>
  <cp:revision>7</cp:revision>
  <dcterms:modified xsi:type="dcterms:W3CDTF">2020-04-14T20:31:32Z</dcterms:modified>
</cp:coreProperties>
</file>