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97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8143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79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32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45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13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94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84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612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350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70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7DB4C-03F0-4FF6-AA15-A8EA93B17F04}" type="datetimeFigureOut">
              <a:rPr lang="cs-CZ" smtClean="0"/>
              <a:t>8.6.2020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4CDB-97D1-4CBA-94A3-E53FDFBACC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17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6700"/>
            <a:ext cx="8148439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9084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113"/>
            <a:ext cx="8496944" cy="658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682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1409700"/>
            <a:ext cx="7477125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76213"/>
            <a:ext cx="7943850" cy="6205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971600" y="6185178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- představení: </a:t>
            </a:r>
            <a:r>
              <a:rPr lang="cs-CZ" sz="2400" b="1" dirty="0">
                <a:solidFill>
                  <a:schemeClr val="tx2">
                    <a:lumMod val="75000"/>
                  </a:schemeClr>
                </a:solidFill>
              </a:rPr>
              <a:t>Člověk z půdy</a:t>
            </a:r>
          </a:p>
        </p:txBody>
      </p:sp>
    </p:spTree>
    <p:extLst>
      <p:ext uri="{BB962C8B-B14F-4D97-AF65-F5344CB8AC3E}">
        <p14:creationId xmlns:p14="http://schemas.microsoft.com/office/powerpoint/2010/main" val="18017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80. léta</a:t>
            </a:r>
          </a:p>
          <a:p>
            <a:r>
              <a:rPr lang="cs-CZ" sz="2800" dirty="0"/>
              <a:t>představení: </a:t>
            </a:r>
            <a:r>
              <a:rPr lang="cs-CZ" sz="2800" dirty="0">
                <a:solidFill>
                  <a:srgbClr val="0070C0"/>
                </a:solidFill>
              </a:rPr>
              <a:t>Faust</a:t>
            </a:r>
          </a:p>
          <a:p>
            <a:r>
              <a:rPr lang="cs-CZ" sz="2800" dirty="0">
                <a:solidFill>
                  <a:srgbClr val="0070C0"/>
                </a:solidFill>
              </a:rPr>
              <a:t>                   Návrat Jonáše a zrození Melicharové</a:t>
            </a:r>
          </a:p>
          <a:p>
            <a:endParaRPr lang="cs-CZ" sz="2800" dirty="0">
              <a:solidFill>
                <a:srgbClr val="0070C0"/>
              </a:solidFill>
            </a:endParaRPr>
          </a:p>
          <a:p>
            <a:r>
              <a:rPr lang="cs-CZ" sz="2800" b="1" dirty="0">
                <a:solidFill>
                  <a:srgbClr val="002060"/>
                </a:solidFill>
              </a:rPr>
              <a:t>M. Šimek a Jiří </a:t>
            </a:r>
            <a:r>
              <a:rPr lang="cs-CZ" sz="2800" b="1" dirty="0" err="1">
                <a:solidFill>
                  <a:srgbClr val="002060"/>
                </a:solidFill>
              </a:rPr>
              <a:t>Krampol</a:t>
            </a:r>
            <a:r>
              <a:rPr lang="cs-CZ" sz="2800" b="1" dirty="0">
                <a:solidFill>
                  <a:srgbClr val="002060"/>
                </a:solidFill>
              </a:rPr>
              <a:t> : </a:t>
            </a:r>
            <a:r>
              <a:rPr lang="cs-CZ" sz="2800" dirty="0"/>
              <a:t>Besídka bývalých žáků  </a:t>
            </a:r>
          </a:p>
          <a:p>
            <a:r>
              <a:rPr lang="cs-CZ" sz="2800" dirty="0"/>
              <a:t>                                         zvláštní školy</a:t>
            </a:r>
          </a:p>
          <a:p>
            <a:endParaRPr lang="cs-CZ" sz="2800" dirty="0"/>
          </a:p>
          <a:p>
            <a:endParaRPr lang="cs-CZ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24944"/>
            <a:ext cx="4324350" cy="273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135" y="2924944"/>
            <a:ext cx="200977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6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08720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Semaforem prošla spousta zpěváků a herců:</a:t>
            </a:r>
          </a:p>
          <a:p>
            <a:endParaRPr lang="cs-CZ" sz="2800" dirty="0">
              <a:solidFill>
                <a:srgbClr val="FF0000"/>
              </a:solidFill>
            </a:endParaRPr>
          </a:p>
          <a:p>
            <a:r>
              <a:rPr lang="cs-CZ" sz="2800" dirty="0"/>
              <a:t>  např. : Karel Gott, Waldemar Matuška, Pavel Bobek,  Eva Pilarová, Naďa Urbánková, Jitka Molavcová, Luděk Sobota ...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551206" y="4077072"/>
            <a:ext cx="59766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- </a:t>
            </a:r>
            <a:r>
              <a:rPr lang="cs-CZ" sz="2800" dirty="0">
                <a:solidFill>
                  <a:srgbClr val="FF0000"/>
                </a:solidFill>
              </a:rPr>
              <a:t>divadlo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2800" dirty="0">
                <a:solidFill>
                  <a:srgbClr val="FF0000"/>
                </a:solidFill>
              </a:rPr>
              <a:t>funguje dodnes</a:t>
            </a:r>
          </a:p>
        </p:txBody>
      </p:sp>
    </p:spTree>
    <p:extLst>
      <p:ext uri="{BB962C8B-B14F-4D97-AF65-F5344CB8AC3E}">
        <p14:creationId xmlns:p14="http://schemas.microsoft.com/office/powerpoint/2010/main" val="314513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67</Words>
  <Application>Microsoft Office PowerPoint</Application>
  <PresentationFormat>Předvádění na obrazovce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Hamtáková</dc:creator>
  <cp:lastModifiedBy>Petra Hamtáková</cp:lastModifiedBy>
  <cp:revision>2</cp:revision>
  <dcterms:created xsi:type="dcterms:W3CDTF">2020-06-08T06:45:57Z</dcterms:created>
  <dcterms:modified xsi:type="dcterms:W3CDTF">2020-06-08T06:57:27Z</dcterms:modified>
</cp:coreProperties>
</file>