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D033-4CD3-44E3-88E3-1C4BAFB3325C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CCB4-2630-47AC-9671-74F890C6C6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D033-4CD3-44E3-88E3-1C4BAFB3325C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CCB4-2630-47AC-9671-74F890C6C6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D033-4CD3-44E3-88E3-1C4BAFB3325C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CCB4-2630-47AC-9671-74F890C6C6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D033-4CD3-44E3-88E3-1C4BAFB3325C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CCB4-2630-47AC-9671-74F890C6C6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D033-4CD3-44E3-88E3-1C4BAFB3325C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CCB4-2630-47AC-9671-74F890C6C6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D033-4CD3-44E3-88E3-1C4BAFB3325C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CCB4-2630-47AC-9671-74F890C6C6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D033-4CD3-44E3-88E3-1C4BAFB3325C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CCB4-2630-47AC-9671-74F890C6C6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D033-4CD3-44E3-88E3-1C4BAFB3325C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CCB4-2630-47AC-9671-74F890C6C6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D033-4CD3-44E3-88E3-1C4BAFB3325C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CCB4-2630-47AC-9671-74F890C6C6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D033-4CD3-44E3-88E3-1C4BAFB3325C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CCB4-2630-47AC-9671-74F890C6C6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D033-4CD3-44E3-88E3-1C4BAFB3325C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CCB4-2630-47AC-9671-74F890C6C6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6D033-4CD3-44E3-88E3-1C4BAFB3325C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CCB4-2630-47AC-9671-74F890C6C6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656184"/>
          </a:xfrm>
        </p:spPr>
        <p:txBody>
          <a:bodyPr/>
          <a:lstStyle/>
          <a:p>
            <a:r>
              <a:rPr lang="cs-CZ" u="sng" dirty="0" smtClean="0"/>
              <a:t>Rodina - ostrov bezpečí</a:t>
            </a:r>
            <a:endParaRPr lang="cs-CZ" u="sng" dirty="0"/>
          </a:p>
        </p:txBody>
      </p:sp>
      <p:pic>
        <p:nvPicPr>
          <p:cNvPr id="1033" name="Picture 9" descr="C:\Users\ADMIN\AppData\Local\Microsoft\Windows\Temporary Internet Files\Content.IE5\N4OICJ81\MP9004093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626469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400" dirty="0" smtClean="0"/>
              <a:t>Rodina by nás měla vést k tomu, abychom si uvědomili, že nikdo</a:t>
            </a:r>
          </a:p>
          <a:p>
            <a:pPr>
              <a:buNone/>
            </a:pPr>
            <a:r>
              <a:rPr lang="cs-CZ" sz="2400" dirty="0" smtClean="0"/>
              <a:t>se na nikom druhém nesmí dopouštět násilí a bezpráví</a:t>
            </a:r>
            <a:r>
              <a:rPr lang="cs-CZ" sz="2400" dirty="0" smtClean="0"/>
              <a:t>.</a:t>
            </a:r>
          </a:p>
          <a:p>
            <a:pPr>
              <a:buNone/>
            </a:pPr>
            <a:r>
              <a:rPr lang="cs-CZ" sz="2400" dirty="0" smtClean="0"/>
              <a:t>Ani sám sobě </a:t>
            </a:r>
            <a:r>
              <a:rPr lang="cs-CZ" sz="2400" dirty="0" smtClean="0"/>
              <a:t>by člověk neměl ubližovat. 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Když </a:t>
            </a:r>
            <a:r>
              <a:rPr lang="cs-CZ" sz="2400" dirty="0" smtClean="0"/>
              <a:t>si někdy nebudeš </a:t>
            </a:r>
            <a:r>
              <a:rPr lang="cs-CZ" sz="2400" dirty="0" smtClean="0"/>
              <a:t>jistý budeš </a:t>
            </a:r>
            <a:r>
              <a:rPr lang="cs-CZ" sz="2400" dirty="0" smtClean="0"/>
              <a:t>mít strach a nebudeš si </a:t>
            </a:r>
            <a:r>
              <a:rPr lang="cs-CZ" sz="2400" dirty="0" smtClean="0"/>
              <a:t>vědět</a:t>
            </a:r>
          </a:p>
          <a:p>
            <a:pPr>
              <a:buNone/>
            </a:pPr>
            <a:r>
              <a:rPr lang="cs-CZ" sz="2400" dirty="0" smtClean="0"/>
              <a:t>rady</a:t>
            </a:r>
            <a:r>
              <a:rPr lang="cs-CZ" sz="2400" dirty="0" smtClean="0"/>
              <a:t>, můžeš se obrátit </a:t>
            </a:r>
            <a:r>
              <a:rPr lang="cs-CZ" sz="2400" dirty="0" smtClean="0"/>
              <a:t>na Linku </a:t>
            </a:r>
            <a:r>
              <a:rPr lang="cs-CZ" sz="2400" dirty="0" smtClean="0"/>
              <a:t>bezpečí (tel.</a:t>
            </a:r>
            <a:r>
              <a:rPr lang="cs-CZ" sz="2400" b="1" dirty="0" smtClean="0"/>
              <a:t>116 111</a:t>
            </a:r>
            <a:r>
              <a:rPr lang="cs-CZ" sz="2400" dirty="0" smtClean="0"/>
              <a:t>) </a:t>
            </a:r>
            <a:r>
              <a:rPr lang="cs-CZ" sz="2400" dirty="0" smtClean="0"/>
              <a:t>.</a:t>
            </a:r>
          </a:p>
          <a:p>
            <a:pPr>
              <a:buNone/>
            </a:pPr>
            <a:r>
              <a:rPr lang="cs-CZ" sz="2400" dirty="0" smtClean="0"/>
              <a:t>Ne vždy jsou naši blízcí vedle nás, aby nám mohli přímo pomoci,</a:t>
            </a:r>
          </a:p>
          <a:p>
            <a:pPr>
              <a:buNone/>
            </a:pPr>
            <a:r>
              <a:rPr lang="cs-CZ" sz="2400" dirty="0" smtClean="0"/>
              <a:t>a tak se nás snaží naučit, jak dbát o své bezpečí.</a:t>
            </a:r>
          </a:p>
          <a:p>
            <a:pPr>
              <a:buNone/>
            </a:pPr>
            <a:r>
              <a:rPr lang="cs-CZ" sz="2400" dirty="0" smtClean="0"/>
              <a:t>Každý z nás se někdy může dostat do nesnází. Kdo nám může pomoci?</a:t>
            </a:r>
          </a:p>
          <a:p>
            <a:pPr>
              <a:buNone/>
            </a:pPr>
            <a:r>
              <a:rPr lang="cs-CZ" sz="2400" dirty="0" smtClean="0"/>
              <a:t>HASIČI – 150</a:t>
            </a:r>
          </a:p>
          <a:p>
            <a:pPr>
              <a:buNone/>
            </a:pPr>
            <a:r>
              <a:rPr lang="cs-CZ" sz="2400" dirty="0" smtClean="0"/>
              <a:t>POLICIE 158</a:t>
            </a:r>
          </a:p>
          <a:p>
            <a:pPr>
              <a:buNone/>
            </a:pPr>
            <a:r>
              <a:rPr lang="cs-CZ" sz="2400" dirty="0" smtClean="0"/>
              <a:t>RYCHLÁ ZÁCHRANNÁ SLUŽBA – 155</a:t>
            </a:r>
          </a:p>
          <a:p>
            <a:pPr>
              <a:buNone/>
            </a:pPr>
            <a:r>
              <a:rPr lang="cs-CZ" sz="2400" dirty="0" smtClean="0"/>
              <a:t>MĚSTSKÁ POLICIE 156</a:t>
            </a:r>
          </a:p>
          <a:p>
            <a:pPr>
              <a:buNone/>
            </a:pPr>
            <a:r>
              <a:rPr lang="cs-CZ" sz="2400" dirty="0" smtClean="0"/>
              <a:t>TÍSŇOVÁ LINKA - 112</a:t>
            </a:r>
            <a:endParaRPr lang="cs-CZ" sz="2400" dirty="0" smtClean="0"/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Nebezpečí na nás nemusí číhat jen ve formě násilí. Další a hodně </a:t>
            </a:r>
          </a:p>
          <a:p>
            <a:pPr>
              <a:buNone/>
            </a:pPr>
            <a:r>
              <a:rPr lang="cs-CZ" sz="2400" dirty="0" smtClean="0"/>
              <a:t>skrytá forma je psychické týrání. Obě tyto nepřístojnosti nám</a:t>
            </a:r>
          </a:p>
          <a:p>
            <a:pPr>
              <a:buNone/>
            </a:pPr>
            <a:r>
              <a:rPr lang="cs-CZ" sz="2400" dirty="0" smtClean="0"/>
              <a:t> někdo  musí způsobit. Ale i sám sobě člověk může nevratně</a:t>
            </a:r>
          </a:p>
          <a:p>
            <a:pPr>
              <a:buNone/>
            </a:pPr>
            <a:r>
              <a:rPr lang="cs-CZ" sz="2400" dirty="0" smtClean="0"/>
              <a:t> ublížit</a:t>
            </a:r>
            <a:r>
              <a:rPr lang="cs-CZ" sz="2400" dirty="0" smtClean="0"/>
              <a:t>.</a:t>
            </a:r>
          </a:p>
          <a:p>
            <a:pPr>
              <a:buNone/>
            </a:pPr>
            <a:r>
              <a:rPr lang="cs-CZ" sz="2400" u="sng" dirty="0" smtClean="0"/>
              <a:t>Drogy, alkohol, cigarety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Umíš říct ne, když ti někdo nabídne alkohol?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Umíš odmítnout nabízenou cigaretu?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Můžeš svým NE, něco ztratit? Co získáš?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Víš, jaké nebezpečí může hrozit tomu, kdo neodmítne?</a:t>
            </a:r>
            <a:endParaRPr lang="cs-CZ" sz="2400" dirty="0" smtClean="0"/>
          </a:p>
        </p:txBody>
      </p:sp>
      <p:pic>
        <p:nvPicPr>
          <p:cNvPr id="3076" name="Picture 4" descr="C:\Users\ADMIN\AppData\Local\Microsoft\Windows\Temporary Internet Files\Content.IE5\8BJA0FSP\MP9003088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437112"/>
            <a:ext cx="2361456" cy="1728192"/>
          </a:xfrm>
          <a:prstGeom prst="rect">
            <a:avLst/>
          </a:prstGeom>
          <a:noFill/>
        </p:spPr>
      </p:pic>
      <p:pic>
        <p:nvPicPr>
          <p:cNvPr id="3077" name="Picture 5" descr="C:\Users\ADMIN\AppData\Local\Microsoft\Windows\Temporary Internet Files\Content.IE5\N4OICJ81\MP9003211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437112"/>
            <a:ext cx="2736304" cy="1728192"/>
          </a:xfrm>
          <a:prstGeom prst="rect">
            <a:avLst/>
          </a:prstGeom>
          <a:noFill/>
        </p:spPr>
      </p:pic>
      <p:pic>
        <p:nvPicPr>
          <p:cNvPr id="3078" name="Picture 6" descr="C:\Users\ADMIN\AppData\Local\Microsoft\Windows\Temporary Internet Files\Content.IE5\3EQAP7OQ\MP90044873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2664296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848872" cy="532859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Uvědom si: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JSI JEDINEČNÁ A NEOPAKOVATELNÁ BYTOST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JEN TY MÁŠ PRÁVO SE ROZHODNOUT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VAŽ SI SÁM SEBE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VAŽ SI SVÉHO ZDRAVÍ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UVĚDOM SI SVÉ PŘEDNOSTI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BUĎ ZODPOVĚDNÝ ZA SVÉ JEDNÁNÍ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MYSLI NA DRUHÉ</a:t>
            </a:r>
          </a:p>
          <a:p>
            <a:pPr marL="342900" indent="-342900" algn="just"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PAMATUJ, ŽE NEKTERÉ VĚCI, KTERÉ UDĚLÁŠ NEJDOU VRÁTIT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243</Words>
  <Application>Microsoft Office PowerPoint</Application>
  <PresentationFormat>Předvádění na obrazovce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Rodina - ostrov bezpečí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ANA</cp:lastModifiedBy>
  <cp:revision>13</cp:revision>
  <dcterms:created xsi:type="dcterms:W3CDTF">2014-02-09T18:03:38Z</dcterms:created>
  <dcterms:modified xsi:type="dcterms:W3CDTF">2020-10-17T10:06:01Z</dcterms:modified>
</cp:coreProperties>
</file>