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99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46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1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0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7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22014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5945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008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37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5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90050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8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633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Druhy vedlejších vět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364589" cy="56588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 druhům VV přiřaďte správné otázky a spojovací výrazy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1677" y="965200"/>
            <a:ext cx="3670300" cy="45720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Podmětná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Předmětná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Místní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Časová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Způsobová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Měrová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Příčinná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Účelová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Podmínková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Přípustková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Přívlastková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Doplňková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řísudková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59401" y="965200"/>
            <a:ext cx="6114396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K</a:t>
            </a:r>
            <a:r>
              <a:rPr lang="cs-CZ" dirty="0" smtClean="0"/>
              <a:t> protože, jelikož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 kde?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L</a:t>
            </a:r>
            <a:r>
              <a:rPr lang="cs-CZ" dirty="0" smtClean="0"/>
              <a:t> jak?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K</a:t>
            </a:r>
            <a:r>
              <a:rPr lang="cs-CZ" dirty="0" smtClean="0"/>
              <a:t> kdo, co?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T</a:t>
            </a:r>
            <a:r>
              <a:rPr lang="cs-CZ" dirty="0" smtClean="0"/>
              <a:t> jaký?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 ptáme se pádovou otázkou kromě 1. a 5. pádu</a:t>
            </a:r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F</a:t>
            </a:r>
            <a:r>
              <a:rPr lang="cs-CZ" dirty="0" smtClean="0"/>
              <a:t> ve VH sponové sloveso (být, bývat, stát se, stávat se)</a:t>
            </a:r>
          </a:p>
          <a:p>
            <a:r>
              <a:rPr lang="cs-CZ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</a:t>
            </a:r>
            <a:r>
              <a:rPr lang="cs-CZ" dirty="0" smtClean="0"/>
              <a:t> jak moc?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O</a:t>
            </a:r>
            <a:r>
              <a:rPr lang="cs-CZ" dirty="0" smtClean="0"/>
              <a:t> rozvíjí dva větné členy ve VH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Š</a:t>
            </a:r>
            <a:r>
              <a:rPr lang="cs-CZ" dirty="0" smtClean="0"/>
              <a:t> i přes co?</a:t>
            </a:r>
          </a:p>
          <a:p>
            <a:r>
              <a:rPr lang="cs-CZ" dirty="0" smtClean="0">
                <a:solidFill>
                  <a:srgbClr val="003300"/>
                </a:solidFill>
              </a:rPr>
              <a:t>R</a:t>
            </a:r>
            <a:r>
              <a:rPr lang="cs-CZ" dirty="0" smtClean="0"/>
              <a:t> aby, abych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kdy?</a:t>
            </a:r>
          </a:p>
          <a:p>
            <a:r>
              <a:rPr lang="cs-CZ" dirty="0" smtClean="0">
                <a:solidFill>
                  <a:srgbClr val="0000FF"/>
                </a:solidFill>
              </a:rPr>
              <a:t>Y</a:t>
            </a:r>
            <a:r>
              <a:rPr lang="cs-CZ" dirty="0" smtClean="0"/>
              <a:t> jestli, </a:t>
            </a:r>
            <a:r>
              <a:rPr lang="cs-CZ" dirty="0" err="1" smtClean="0"/>
              <a:t>-li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09208" y="6122785"/>
            <a:ext cx="10364589" cy="5658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Tajenka: kapela </a:t>
            </a:r>
            <a:r>
              <a:rPr lang="cs-CZ" sz="2800" dirty="0" err="1" smtClean="0"/>
              <a:t>kryštof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705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1" dur="2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2" dur="2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3" dur="4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4" dur="4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45</TotalTime>
  <Words>103</Words>
  <Application>Microsoft Office PowerPoint</Application>
  <PresentationFormat>Širokoúhlá obrazovka</PresentationFormat>
  <Paragraphs>29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Badge</vt:lpstr>
      <vt:lpstr>Druhy vedlejších vět</vt:lpstr>
      <vt:lpstr>K druhům VV přiřaďte správné otázky a spojovací výrazy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vedlejších vět</dc:title>
  <dc:creator>Michaela Janošcová</dc:creator>
  <cp:lastModifiedBy>Michaela Janošcová</cp:lastModifiedBy>
  <cp:revision>5</cp:revision>
  <dcterms:created xsi:type="dcterms:W3CDTF">2020-04-26T20:20:00Z</dcterms:created>
  <dcterms:modified xsi:type="dcterms:W3CDTF">2020-04-26T21:05:58Z</dcterms:modified>
</cp:coreProperties>
</file>